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0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3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5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76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0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1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7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A7DF-34CD-4AA1-8E42-128D8F144085}" type="datetimeFigureOut">
              <a:rPr lang="en-GB" smtClean="0"/>
              <a:t>02/10/2013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A8C73-22E6-4215-A6AD-FE530821F72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0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416" y="0"/>
            <a:ext cx="10342416" cy="6881715"/>
          </a:xfr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857500" cy="134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2164" y="2852936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We work to ensure </a:t>
            </a:r>
            <a:r>
              <a:rPr lang="en-GB" sz="2600" b="1" dirty="0" smtClean="0">
                <a:solidFill>
                  <a:schemeClr val="bg1"/>
                </a:solidFill>
              </a:rPr>
              <a:t>that every pregnancy is wanted, every child birth is safe and every young persons’ potential is fulfilled</a:t>
            </a:r>
            <a:endParaRPr lang="en-GB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76">
        <p:fade/>
      </p:transition>
    </mc:Choice>
    <mc:Fallback xmlns="">
      <p:transition spd="med" advTm="112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Supply Chain\Supply images\PAR424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-27384"/>
            <a:ext cx="1023899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320480" cy="305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6237312"/>
            <a:ext cx="1100336" cy="51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8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509">
        <p14:flip dir="r"/>
      </p:transition>
    </mc:Choice>
    <mc:Fallback xmlns="">
      <p:transition spd="slow" advTm="105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387" y="0"/>
            <a:ext cx="103067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184482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222 million women have an unmet need for contraceptives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65304"/>
            <a:ext cx="1100336" cy="51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9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809">
        <p14:prism/>
      </p:transition>
    </mc:Choice>
    <mc:Fallback xmlns="">
      <p:transition spd="slow" advTm="6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346" y="0"/>
            <a:ext cx="10378346" cy="6905107"/>
          </a:xfrm>
        </p:spPr>
      </p:pic>
      <p:sp>
        <p:nvSpPr>
          <p:cNvPr id="5" name="TextBox 4"/>
          <p:cNvSpPr txBox="1"/>
          <p:nvPr/>
        </p:nvSpPr>
        <p:spPr>
          <a:xfrm>
            <a:off x="3347864" y="188640"/>
            <a:ext cx="360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>
                <a:solidFill>
                  <a:schemeClr val="bg1"/>
                </a:solidFill>
              </a:rPr>
              <a:t>800 women die every day due to pregnancy and child birth.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  <a:p>
            <a:pPr algn="ctr"/>
            <a:r>
              <a:rPr lang="da-DK" b="1" dirty="0" smtClean="0">
                <a:solidFill>
                  <a:schemeClr val="bg1"/>
                </a:solidFill>
              </a:rPr>
              <a:t>For </a:t>
            </a:r>
            <a:r>
              <a:rPr lang="da-DK" b="1" dirty="0" err="1" smtClean="0">
                <a:solidFill>
                  <a:schemeClr val="bg1"/>
                </a:solidFill>
              </a:rPr>
              <a:t>every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maternal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death</a:t>
            </a:r>
            <a:r>
              <a:rPr lang="da-DK" b="1" dirty="0" smtClean="0">
                <a:solidFill>
                  <a:schemeClr val="bg1"/>
                </a:solidFill>
              </a:rPr>
              <a:t>, 20 </a:t>
            </a:r>
            <a:r>
              <a:rPr lang="da-DK" b="1" dirty="0" err="1" smtClean="0">
                <a:solidFill>
                  <a:schemeClr val="bg1"/>
                </a:solidFill>
              </a:rPr>
              <a:t>other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women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get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child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birth</a:t>
            </a:r>
            <a:r>
              <a:rPr lang="da-DK" b="1" dirty="0" smtClean="0">
                <a:solidFill>
                  <a:schemeClr val="bg1"/>
                </a:solidFill>
              </a:rPr>
              <a:t> </a:t>
            </a:r>
            <a:r>
              <a:rPr lang="da-DK" b="1" dirty="0" err="1" smtClean="0">
                <a:solidFill>
                  <a:schemeClr val="bg1"/>
                </a:solidFill>
              </a:rPr>
              <a:t>related</a:t>
            </a:r>
            <a:r>
              <a:rPr lang="da-DK" b="1" dirty="0" smtClean="0">
                <a:solidFill>
                  <a:schemeClr val="bg1"/>
                </a:solidFill>
              </a:rPr>
              <a:t> injuries or </a:t>
            </a:r>
            <a:r>
              <a:rPr lang="da-DK" b="1" dirty="0" err="1" smtClean="0">
                <a:solidFill>
                  <a:schemeClr val="bg1"/>
                </a:solidFill>
              </a:rPr>
              <a:t>complications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6237312"/>
            <a:ext cx="1100336" cy="51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0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59</Words>
  <Application>Microsoft Office PowerPoint</Application>
  <PresentationFormat>Skærmshow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Office Theme</vt:lpstr>
      <vt:lpstr>PowerPoint-præsentation</vt:lpstr>
      <vt:lpstr>PowerPoint-præsentation</vt:lpstr>
      <vt:lpstr>PowerPoint-præsentation</vt:lpstr>
      <vt:lpstr>PowerPoint-præsentation</vt:lpstr>
    </vt:vector>
  </TitlesOfParts>
  <Company>UN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kjetil.bordvik</dc:creator>
  <cp:lastModifiedBy>Erik Blas</cp:lastModifiedBy>
  <cp:revision>11</cp:revision>
  <dcterms:created xsi:type="dcterms:W3CDTF">2013-09-25T15:19:08Z</dcterms:created>
  <dcterms:modified xsi:type="dcterms:W3CDTF">2013-10-02T11:05:33Z</dcterms:modified>
</cp:coreProperties>
</file>