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18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142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445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557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71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90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03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04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19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125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21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653C-D181-4C5E-A146-49FC28A86231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B2F8-60B6-4219-A38F-70BCE45D50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395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0070C0"/>
                </a:solidFill>
              </a:rPr>
              <a:t>World Health Organization</a:t>
            </a:r>
            <a:endParaRPr lang="da-DK" b="1" dirty="0">
              <a:solidFill>
                <a:srgbClr val="0070C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Meet the UN-agencies in UN City </a:t>
            </a:r>
            <a:endParaRPr lang="en-US" b="1" dirty="0" smtClean="0"/>
          </a:p>
          <a:p>
            <a:r>
              <a:rPr lang="en-US" b="1" dirty="0" smtClean="0"/>
              <a:t>03 October, 2013</a:t>
            </a:r>
          </a:p>
          <a:p>
            <a:r>
              <a:rPr lang="en-US" b="1" dirty="0" err="1" smtClean="0"/>
              <a:t>Imre</a:t>
            </a:r>
            <a:r>
              <a:rPr lang="en-US" b="1" dirty="0" smtClean="0"/>
              <a:t> </a:t>
            </a:r>
            <a:r>
              <a:rPr lang="en-US" b="1" dirty="0" err="1" smtClean="0"/>
              <a:t>Hollo</a:t>
            </a:r>
            <a:r>
              <a:rPr lang="en-US" b="1" dirty="0" smtClean="0"/>
              <a:t>, Director Administration and Finance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942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a-DK" sz="4000" b="1" dirty="0" smtClean="0">
                <a:solidFill>
                  <a:srgbClr val="0070C0"/>
                </a:solidFill>
              </a:rPr>
              <a:t>Definition of </a:t>
            </a:r>
            <a:r>
              <a:rPr lang="da-DK" sz="4000" b="1" dirty="0" err="1" smtClean="0">
                <a:solidFill>
                  <a:srgbClr val="0070C0"/>
                </a:solidFill>
              </a:rPr>
              <a:t>health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400" dirty="0" smtClean="0"/>
              <a:t>(</a:t>
            </a:r>
            <a:r>
              <a:rPr lang="da-DK" sz="2400" i="1" dirty="0" smtClean="0"/>
              <a:t>From t</a:t>
            </a:r>
            <a:r>
              <a:rPr lang="da-DK" sz="2400" i="1" dirty="0" smtClean="0"/>
              <a:t>he </a:t>
            </a:r>
            <a:r>
              <a:rPr lang="da-DK" sz="2400" i="1" dirty="0" err="1" smtClean="0"/>
              <a:t>Constitution</a:t>
            </a:r>
            <a:r>
              <a:rPr lang="da-DK" sz="2400" i="1" dirty="0" smtClean="0"/>
              <a:t> of WHO -22 </a:t>
            </a:r>
            <a:r>
              <a:rPr lang="da-DK" sz="2400" i="1" dirty="0" err="1" smtClean="0"/>
              <a:t>July</a:t>
            </a:r>
            <a:r>
              <a:rPr lang="da-DK" sz="2400" i="1" dirty="0" smtClean="0"/>
              <a:t>, 1946</a:t>
            </a:r>
            <a:r>
              <a:rPr lang="da-DK" sz="2400" dirty="0" smtClean="0"/>
              <a:t>) 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”</a:t>
            </a:r>
            <a:r>
              <a:rPr lang="da-DK" i="1" dirty="0" smtClean="0"/>
              <a:t>Health is a </a:t>
            </a:r>
            <a:r>
              <a:rPr lang="da-DK" i="1" dirty="0" err="1" smtClean="0"/>
              <a:t>state</a:t>
            </a:r>
            <a:r>
              <a:rPr lang="da-DK" i="1" dirty="0" smtClean="0"/>
              <a:t> of </a:t>
            </a:r>
            <a:r>
              <a:rPr lang="da-DK" i="1" dirty="0" err="1" smtClean="0"/>
              <a:t>complete</a:t>
            </a:r>
            <a:r>
              <a:rPr lang="da-DK" i="1" dirty="0" smtClean="0"/>
              <a:t> </a:t>
            </a:r>
            <a:r>
              <a:rPr lang="da-DK" i="1" dirty="0" err="1" smtClean="0"/>
              <a:t>physical</a:t>
            </a:r>
            <a:r>
              <a:rPr lang="da-DK" i="1" dirty="0" smtClean="0"/>
              <a:t>, mental and social </a:t>
            </a:r>
            <a:r>
              <a:rPr lang="da-DK" i="1" dirty="0" err="1" smtClean="0"/>
              <a:t>well-being</a:t>
            </a:r>
            <a:r>
              <a:rPr lang="da-DK" i="1" dirty="0" smtClean="0"/>
              <a:t> and not </a:t>
            </a:r>
            <a:r>
              <a:rPr lang="da-DK" i="1" dirty="0" err="1" smtClean="0"/>
              <a:t>merely</a:t>
            </a:r>
            <a:r>
              <a:rPr lang="da-DK" i="1" dirty="0" smtClean="0"/>
              <a:t> the absence of </a:t>
            </a:r>
            <a:r>
              <a:rPr lang="da-DK" i="1" dirty="0" err="1" smtClean="0"/>
              <a:t>disease</a:t>
            </a:r>
            <a:r>
              <a:rPr lang="da-DK" i="1" dirty="0" smtClean="0"/>
              <a:t> or </a:t>
            </a:r>
            <a:r>
              <a:rPr lang="da-DK" i="1" dirty="0" err="1" smtClean="0"/>
              <a:t>infirmity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”</a:t>
            </a:r>
            <a:r>
              <a:rPr lang="da-DK" i="1" dirty="0" smtClean="0"/>
              <a:t>The </a:t>
            </a:r>
            <a:r>
              <a:rPr lang="da-DK" i="1" dirty="0" err="1" smtClean="0"/>
              <a:t>enjoyment</a:t>
            </a:r>
            <a:r>
              <a:rPr lang="da-DK" i="1" dirty="0" smtClean="0"/>
              <a:t> of the </a:t>
            </a:r>
            <a:r>
              <a:rPr lang="da-DK" i="1" dirty="0" err="1" smtClean="0"/>
              <a:t>highest</a:t>
            </a:r>
            <a:r>
              <a:rPr lang="da-DK" i="1" dirty="0" smtClean="0"/>
              <a:t> </a:t>
            </a:r>
            <a:r>
              <a:rPr lang="da-DK" i="1" dirty="0" err="1" smtClean="0"/>
              <a:t>attainable</a:t>
            </a:r>
            <a:r>
              <a:rPr lang="da-DK" i="1" dirty="0" smtClean="0"/>
              <a:t> standard of </a:t>
            </a:r>
            <a:r>
              <a:rPr lang="da-DK" i="1" dirty="0" err="1" smtClean="0"/>
              <a:t>health</a:t>
            </a:r>
            <a:r>
              <a:rPr lang="da-DK" i="1" dirty="0" smtClean="0"/>
              <a:t> is </a:t>
            </a:r>
            <a:r>
              <a:rPr lang="da-DK" i="1" dirty="0" err="1" smtClean="0"/>
              <a:t>one</a:t>
            </a:r>
            <a:r>
              <a:rPr lang="da-DK" i="1" dirty="0" smtClean="0"/>
              <a:t> of the fundamental </a:t>
            </a:r>
            <a:r>
              <a:rPr lang="da-DK" i="1" dirty="0" err="1" smtClean="0"/>
              <a:t>rights</a:t>
            </a:r>
            <a:r>
              <a:rPr lang="da-DK" i="1" dirty="0" smtClean="0"/>
              <a:t> of </a:t>
            </a:r>
            <a:r>
              <a:rPr lang="da-DK" i="1" dirty="0" err="1" smtClean="0"/>
              <a:t>every</a:t>
            </a:r>
            <a:r>
              <a:rPr lang="da-DK" i="1" dirty="0" smtClean="0"/>
              <a:t> human </a:t>
            </a:r>
            <a:r>
              <a:rPr lang="da-DK" i="1" dirty="0" err="1" smtClean="0"/>
              <a:t>being</a:t>
            </a:r>
            <a:r>
              <a:rPr lang="da-DK" i="1" dirty="0"/>
              <a:t> </a:t>
            </a:r>
            <a:r>
              <a:rPr lang="da-DK" i="1" dirty="0" err="1" smtClean="0"/>
              <a:t>without</a:t>
            </a:r>
            <a:r>
              <a:rPr lang="da-DK" i="1" dirty="0" smtClean="0"/>
              <a:t> </a:t>
            </a:r>
            <a:r>
              <a:rPr lang="da-DK" i="1" dirty="0" err="1" smtClean="0"/>
              <a:t>distinction</a:t>
            </a:r>
            <a:r>
              <a:rPr lang="da-DK" i="1" dirty="0" smtClean="0"/>
              <a:t> of race, religion, </a:t>
            </a:r>
            <a:r>
              <a:rPr lang="da-DK" i="1" dirty="0" err="1" smtClean="0"/>
              <a:t>political</a:t>
            </a:r>
            <a:r>
              <a:rPr lang="da-DK" i="1" dirty="0" smtClean="0"/>
              <a:t> </a:t>
            </a:r>
            <a:r>
              <a:rPr lang="da-DK" i="1" dirty="0" err="1" smtClean="0"/>
              <a:t>belief</a:t>
            </a:r>
            <a:r>
              <a:rPr lang="da-DK" i="1" dirty="0" smtClean="0"/>
              <a:t>, </a:t>
            </a:r>
            <a:r>
              <a:rPr lang="da-DK" i="1" dirty="0" err="1" smtClean="0"/>
              <a:t>economic</a:t>
            </a:r>
            <a:r>
              <a:rPr lang="da-DK" i="1" dirty="0" smtClean="0"/>
              <a:t> and social </a:t>
            </a:r>
            <a:r>
              <a:rPr lang="da-DK" i="1" dirty="0" err="1" smtClean="0"/>
              <a:t>condition</a:t>
            </a:r>
            <a:r>
              <a:rPr lang="da-DK" dirty="0" smtClean="0"/>
              <a:t>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371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rgbClr val="0070C0"/>
                </a:solidFill>
              </a:rPr>
              <a:t>Specialized</a:t>
            </a:r>
            <a:r>
              <a:rPr lang="da-DK" b="1" dirty="0" smtClean="0">
                <a:solidFill>
                  <a:srgbClr val="0070C0"/>
                </a:solidFill>
              </a:rPr>
              <a:t> </a:t>
            </a:r>
            <a:r>
              <a:rPr lang="da-DK" b="1" dirty="0" err="1" smtClean="0">
                <a:solidFill>
                  <a:srgbClr val="0070C0"/>
                </a:solidFill>
              </a:rPr>
              <a:t>agency</a:t>
            </a:r>
            <a:endParaRPr lang="da-DK" b="1" dirty="0">
              <a:solidFill>
                <a:srgbClr val="0070C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err="1" smtClean="0"/>
              <a:t>Globally</a:t>
            </a:r>
            <a:endParaRPr lang="da-DK" dirty="0" smtClean="0"/>
          </a:p>
          <a:p>
            <a:pPr lvl="1"/>
            <a:r>
              <a:rPr lang="da-DK" dirty="0" err="1" smtClean="0"/>
              <a:t>Governed</a:t>
            </a:r>
            <a:r>
              <a:rPr lang="da-DK" dirty="0" smtClean="0"/>
              <a:t> by World Health Assembly with 194 </a:t>
            </a:r>
            <a:r>
              <a:rPr lang="da-DK" dirty="0" err="1" smtClean="0"/>
              <a:t>Member</a:t>
            </a:r>
            <a:r>
              <a:rPr lang="da-DK" dirty="0" smtClean="0"/>
              <a:t> </a:t>
            </a:r>
            <a:r>
              <a:rPr lang="da-DK" dirty="0" err="1" smtClean="0"/>
              <a:t>states</a:t>
            </a:r>
            <a:endParaRPr lang="da-DK" dirty="0" smtClean="0"/>
          </a:p>
          <a:p>
            <a:pPr lvl="1"/>
            <a:r>
              <a:rPr lang="da-DK" dirty="0" err="1" smtClean="0"/>
              <a:t>Funded</a:t>
            </a:r>
            <a:r>
              <a:rPr lang="da-DK" dirty="0" smtClean="0"/>
              <a:t> from a </a:t>
            </a:r>
            <a:r>
              <a:rPr lang="da-DK" dirty="0" err="1" smtClean="0"/>
              <a:t>mix</a:t>
            </a:r>
            <a:r>
              <a:rPr lang="da-DK" dirty="0" smtClean="0"/>
              <a:t> of </a:t>
            </a:r>
            <a:r>
              <a:rPr lang="da-DK" dirty="0" err="1" smtClean="0"/>
              <a:t>assessed</a:t>
            </a:r>
            <a:r>
              <a:rPr lang="da-DK" dirty="0" smtClean="0"/>
              <a:t> and </a:t>
            </a:r>
            <a:r>
              <a:rPr lang="da-DK" dirty="0" err="1" smtClean="0"/>
              <a:t>voluntary</a:t>
            </a:r>
            <a:r>
              <a:rPr lang="da-DK" dirty="0" smtClean="0"/>
              <a:t> </a:t>
            </a:r>
            <a:r>
              <a:rPr lang="da-DK" dirty="0" err="1" smtClean="0"/>
              <a:t>contributions</a:t>
            </a:r>
            <a:endParaRPr lang="da-DK" dirty="0" smtClean="0"/>
          </a:p>
          <a:p>
            <a:r>
              <a:rPr lang="da-DK" dirty="0" smtClean="0"/>
              <a:t>Major Offices</a:t>
            </a:r>
          </a:p>
          <a:p>
            <a:pPr lvl="1"/>
            <a:r>
              <a:rPr lang="da-DK" dirty="0" err="1" smtClean="0"/>
              <a:t>Six</a:t>
            </a:r>
            <a:r>
              <a:rPr lang="da-DK" dirty="0" smtClean="0"/>
              <a:t> regions – </a:t>
            </a:r>
            <a:r>
              <a:rPr lang="da-DK" dirty="0" err="1" smtClean="0"/>
              <a:t>Africa</a:t>
            </a:r>
            <a:r>
              <a:rPr lang="da-DK" dirty="0" smtClean="0"/>
              <a:t>, Americas, South-East Asia, Europe, Eastern </a:t>
            </a:r>
            <a:r>
              <a:rPr lang="da-DK" dirty="0" err="1" smtClean="0"/>
              <a:t>Mediterranean</a:t>
            </a:r>
            <a:r>
              <a:rPr lang="da-DK" dirty="0" smtClean="0"/>
              <a:t>, and Western Pacific </a:t>
            </a:r>
          </a:p>
          <a:p>
            <a:pPr lvl="1"/>
            <a:r>
              <a:rPr lang="da-DK" dirty="0" smtClean="0"/>
              <a:t>Head </a:t>
            </a:r>
            <a:r>
              <a:rPr lang="da-DK" dirty="0" err="1" smtClean="0"/>
              <a:t>quarters</a:t>
            </a:r>
            <a:r>
              <a:rPr lang="da-DK" dirty="0" smtClean="0"/>
              <a:t> in Geneva</a:t>
            </a:r>
          </a:p>
          <a:p>
            <a:r>
              <a:rPr lang="da-DK" dirty="0" err="1" smtClean="0"/>
              <a:t>Each</a:t>
            </a:r>
            <a:r>
              <a:rPr lang="da-DK" dirty="0" smtClean="0"/>
              <a:t> region has a Regional </a:t>
            </a:r>
            <a:r>
              <a:rPr lang="da-DK" dirty="0" err="1" smtClean="0"/>
              <a:t>Committee</a:t>
            </a:r>
            <a:r>
              <a:rPr lang="da-DK" dirty="0" smtClean="0"/>
              <a:t>,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elects</a:t>
            </a:r>
            <a:r>
              <a:rPr lang="da-DK" dirty="0" smtClean="0"/>
              <a:t> the Regional </a:t>
            </a:r>
            <a:r>
              <a:rPr lang="da-DK" dirty="0" err="1" smtClean="0"/>
              <a:t>Director</a:t>
            </a:r>
            <a:endParaRPr lang="da-DK" dirty="0" smtClean="0"/>
          </a:p>
          <a:p>
            <a:r>
              <a:rPr lang="da-DK" dirty="0" smtClean="0"/>
              <a:t>The European Region has 53 </a:t>
            </a:r>
            <a:r>
              <a:rPr lang="da-DK" dirty="0" err="1" smtClean="0"/>
              <a:t>Member</a:t>
            </a:r>
            <a:r>
              <a:rPr lang="da-DK" dirty="0" smtClean="0"/>
              <a:t> States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390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rgbClr val="0070C0"/>
                </a:solidFill>
              </a:rPr>
              <a:t>The European Health Challenges</a:t>
            </a:r>
            <a:endParaRPr lang="da-DK" b="1" dirty="0">
              <a:solidFill>
                <a:srgbClr val="0070C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da-DK" dirty="0" smtClean="0"/>
              <a:t>Growing </a:t>
            </a:r>
            <a:r>
              <a:rPr lang="da-DK" dirty="0" err="1" smtClean="0"/>
              <a:t>burden</a:t>
            </a:r>
            <a:r>
              <a:rPr lang="da-DK" dirty="0" smtClean="0"/>
              <a:t> of noncommunicable </a:t>
            </a:r>
            <a:r>
              <a:rPr lang="da-DK" dirty="0" err="1" smtClean="0"/>
              <a:t>diseases</a:t>
            </a:r>
            <a:r>
              <a:rPr lang="da-DK" dirty="0" smtClean="0"/>
              <a:t>, </a:t>
            </a:r>
            <a:r>
              <a:rPr lang="da-DK" dirty="0" err="1" smtClean="0"/>
              <a:t>while</a:t>
            </a:r>
            <a:r>
              <a:rPr lang="da-DK" dirty="0" smtClean="0"/>
              <a:t> the fight </a:t>
            </a:r>
            <a:r>
              <a:rPr lang="da-DK" dirty="0" err="1" smtClean="0"/>
              <a:t>against</a:t>
            </a:r>
            <a:r>
              <a:rPr lang="da-DK" dirty="0" smtClean="0"/>
              <a:t> </a:t>
            </a:r>
            <a:r>
              <a:rPr lang="da-DK" dirty="0" err="1" smtClean="0"/>
              <a:t>communicable</a:t>
            </a:r>
            <a:r>
              <a:rPr lang="da-DK" dirty="0" smtClean="0"/>
              <a:t> </a:t>
            </a:r>
            <a:r>
              <a:rPr lang="da-DK" dirty="0" err="1" smtClean="0"/>
              <a:t>diseases</a:t>
            </a:r>
            <a:r>
              <a:rPr lang="da-DK" dirty="0" smtClean="0"/>
              <a:t> not </a:t>
            </a:r>
            <a:r>
              <a:rPr lang="da-DK" dirty="0" err="1" smtClean="0"/>
              <a:t>yet</a:t>
            </a:r>
            <a:r>
              <a:rPr lang="da-DK" dirty="0" smtClean="0"/>
              <a:t> </a:t>
            </a:r>
            <a:r>
              <a:rPr lang="da-DK" dirty="0" err="1" smtClean="0"/>
              <a:t>won</a:t>
            </a:r>
            <a:endParaRPr lang="da-DK" dirty="0" smtClean="0"/>
          </a:p>
          <a:p>
            <a:r>
              <a:rPr lang="da-DK" dirty="0" err="1" smtClean="0"/>
              <a:t>Huge</a:t>
            </a:r>
            <a:r>
              <a:rPr lang="da-DK" dirty="0" smtClean="0"/>
              <a:t> differences in </a:t>
            </a:r>
            <a:r>
              <a:rPr lang="da-DK" dirty="0" err="1" smtClean="0"/>
              <a:t>health</a:t>
            </a:r>
            <a:r>
              <a:rPr lang="da-DK" dirty="0" smtClean="0"/>
              <a:t> Status</a:t>
            </a:r>
          </a:p>
          <a:p>
            <a:pPr lvl="1"/>
            <a:r>
              <a:rPr lang="da-DK" dirty="0" err="1" smtClean="0"/>
              <a:t>Between</a:t>
            </a:r>
            <a:r>
              <a:rPr lang="da-DK" dirty="0" smtClean="0"/>
              <a:t> and </a:t>
            </a:r>
            <a:r>
              <a:rPr lang="da-DK" dirty="0" err="1" smtClean="0"/>
              <a:t>within</a:t>
            </a:r>
            <a:r>
              <a:rPr lang="da-DK" dirty="0" smtClean="0"/>
              <a:t> </a:t>
            </a:r>
            <a:r>
              <a:rPr lang="da-DK" dirty="0" err="1" smtClean="0"/>
              <a:t>countries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54675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rgbClr val="0070C0"/>
                </a:solidFill>
              </a:rPr>
              <a:t>Opportunities</a:t>
            </a:r>
            <a:endParaRPr lang="da-DK" b="1" dirty="0">
              <a:solidFill>
                <a:srgbClr val="0070C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Health 2020 – a new region-</a:t>
            </a:r>
            <a:r>
              <a:rPr lang="da-DK" dirty="0" err="1" smtClean="0"/>
              <a:t>wide</a:t>
            </a:r>
            <a:r>
              <a:rPr lang="da-DK" dirty="0" smtClean="0"/>
              <a:t> </a:t>
            </a:r>
            <a:r>
              <a:rPr lang="da-DK" dirty="0" err="1" smtClean="0"/>
              <a:t>health</a:t>
            </a:r>
            <a:r>
              <a:rPr lang="da-DK" dirty="0" smtClean="0"/>
              <a:t> policy</a:t>
            </a:r>
          </a:p>
          <a:p>
            <a:pPr lvl="1"/>
            <a:r>
              <a:rPr lang="da-DK" dirty="0" err="1" smtClean="0"/>
              <a:t>Addressing</a:t>
            </a:r>
            <a:r>
              <a:rPr lang="da-DK" dirty="0" smtClean="0"/>
              <a:t> social determinants and </a:t>
            </a:r>
            <a:r>
              <a:rPr lang="da-DK" dirty="0" err="1" smtClean="0"/>
              <a:t>inequities</a:t>
            </a:r>
            <a:endParaRPr lang="da-DK" dirty="0" smtClean="0"/>
          </a:p>
          <a:p>
            <a:pPr lvl="1"/>
            <a:r>
              <a:rPr lang="da-DK" dirty="0" smtClean="0"/>
              <a:t>By </a:t>
            </a:r>
            <a:r>
              <a:rPr lang="da-DK" dirty="0" err="1" smtClean="0"/>
              <a:t>necessity</a:t>
            </a:r>
            <a:r>
              <a:rPr lang="da-DK" dirty="0" smtClean="0"/>
              <a:t> it is multisectoral</a:t>
            </a:r>
          </a:p>
          <a:p>
            <a:r>
              <a:rPr lang="da-DK" dirty="0" err="1" smtClean="0"/>
              <a:t>Being</a:t>
            </a:r>
            <a:r>
              <a:rPr lang="da-DK" dirty="0" smtClean="0"/>
              <a:t> </a:t>
            </a:r>
            <a:r>
              <a:rPr lang="da-DK" dirty="0" err="1" smtClean="0"/>
              <a:t>together</a:t>
            </a:r>
            <a:r>
              <a:rPr lang="da-DK" dirty="0" smtClean="0"/>
              <a:t> in the UN-city provides new </a:t>
            </a:r>
            <a:r>
              <a:rPr lang="da-DK" dirty="0" err="1" smtClean="0"/>
              <a:t>opportunities</a:t>
            </a:r>
            <a:r>
              <a:rPr lang="da-DK" dirty="0" smtClean="0"/>
              <a:t> for </a:t>
            </a:r>
            <a:r>
              <a:rPr lang="da-DK" dirty="0" err="1" smtClean="0"/>
              <a:t>collaboration</a:t>
            </a:r>
            <a:r>
              <a:rPr lang="da-DK" dirty="0" smtClean="0"/>
              <a:t> and </a:t>
            </a:r>
            <a:r>
              <a:rPr lang="da-DK" dirty="0" err="1" smtClean="0"/>
              <a:t>synergies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958261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204</Words>
  <Application>Microsoft Office PowerPoint</Application>
  <PresentationFormat>Skærmshow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World Health Organization</vt:lpstr>
      <vt:lpstr>Definition of health (From the Constitution of WHO -22 July, 1946) </vt:lpstr>
      <vt:lpstr>Specialized agency</vt:lpstr>
      <vt:lpstr>The European Health Challenges</vt:lpstr>
      <vt:lpstr>Opportunities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Health Organization</dc:title>
  <dc:creator>Erik Blas</dc:creator>
  <cp:lastModifiedBy>Erik Blas</cp:lastModifiedBy>
  <cp:revision>6</cp:revision>
  <dcterms:created xsi:type="dcterms:W3CDTF">2013-10-03T05:56:45Z</dcterms:created>
  <dcterms:modified xsi:type="dcterms:W3CDTF">2013-10-03T12:55:22Z</dcterms:modified>
</cp:coreProperties>
</file>